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</p:sldIdLst>
  <p:sldSz cx="7620000" cy="19050000"/>
  <p:notesSz cx="7620000" cy="19050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71500" y="5905500"/>
            <a:ext cx="6477000" cy="4000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F0F0F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43000" y="10668000"/>
            <a:ext cx="5334000" cy="476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7619999" cy="19049998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910910"/>
            <a:ext cx="3254608" cy="14277972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3697469"/>
            <a:ext cx="3219449" cy="3219449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1186" y="3248199"/>
            <a:ext cx="2296400" cy="2296400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6027023"/>
            <a:ext cx="3219449" cy="3219449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81186" y="6021400"/>
            <a:ext cx="2296400" cy="2296400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9081030"/>
            <a:ext cx="3219449" cy="3219449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81186" y="8903931"/>
            <a:ext cx="2296400" cy="2296400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11772593"/>
            <a:ext cx="3219449" cy="321944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81186" y="11772593"/>
            <a:ext cx="2296400" cy="229640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9200" y="14537114"/>
            <a:ext cx="3219449" cy="3219449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1186" y="14537114"/>
            <a:ext cx="2296400" cy="2296400"/>
          </a:xfrm>
          <a:prstGeom prst="rect">
            <a:avLst/>
          </a:prstGeom>
        </p:spPr>
      </p:pic>
      <p:sp>
        <p:nvSpPr>
          <p:cNvPr id="28" name="bg object 28"/>
          <p:cNvSpPr/>
          <p:nvPr/>
        </p:nvSpPr>
        <p:spPr>
          <a:xfrm>
            <a:off x="3076960" y="2683897"/>
            <a:ext cx="1466215" cy="0"/>
          </a:xfrm>
          <a:custGeom>
            <a:avLst/>
            <a:gdLst/>
            <a:ahLst/>
            <a:cxnLst/>
            <a:rect l="l" t="t" r="r" b="b"/>
            <a:pathLst>
              <a:path w="1466214" h="0">
                <a:moveTo>
                  <a:pt x="0" y="0"/>
                </a:moveTo>
                <a:lnTo>
                  <a:pt x="1466077" y="0"/>
                </a:lnTo>
              </a:path>
            </a:pathLst>
          </a:custGeom>
          <a:ln w="47624">
            <a:solidFill>
              <a:srgbClr val="3C6986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g object 29"/>
          <p:cNvSpPr/>
          <p:nvPr/>
        </p:nvSpPr>
        <p:spPr>
          <a:xfrm>
            <a:off x="3076960" y="17730792"/>
            <a:ext cx="1466215" cy="0"/>
          </a:xfrm>
          <a:custGeom>
            <a:avLst/>
            <a:gdLst/>
            <a:ahLst/>
            <a:cxnLst/>
            <a:rect l="l" t="t" r="r" b="b"/>
            <a:pathLst>
              <a:path w="1466214" h="0">
                <a:moveTo>
                  <a:pt x="0" y="0"/>
                </a:moveTo>
                <a:lnTo>
                  <a:pt x="1466077" y="0"/>
                </a:lnTo>
              </a:path>
            </a:pathLst>
          </a:custGeom>
          <a:ln w="47624">
            <a:solidFill>
              <a:srgbClr val="3C6986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30" name="bg object 3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781525" y="3464382"/>
            <a:ext cx="1873790" cy="18737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781525" y="11988454"/>
            <a:ext cx="1873790" cy="1873789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791050" y="6238697"/>
            <a:ext cx="1873790" cy="187378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791050" y="9105013"/>
            <a:ext cx="1873790" cy="1873789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1525" y="14755170"/>
            <a:ext cx="1873790" cy="187379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0F0F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0F0F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810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924300" y="4381500"/>
            <a:ext cx="33147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000" b="0" i="0">
                <a:solidFill>
                  <a:srgbClr val="F0F0F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21144" y="1205999"/>
            <a:ext cx="4178300" cy="787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00" b="0" i="0">
                <a:solidFill>
                  <a:srgbClr val="F0F0F0"/>
                </a:solidFill>
                <a:latin typeface="Arial Black"/>
                <a:cs typeface="Arial Blac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00" y="4381500"/>
            <a:ext cx="6858000" cy="12573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90800" y="17716500"/>
            <a:ext cx="24384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810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86400" y="17716500"/>
            <a:ext cx="1752600" cy="952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joysunsafety.com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hyperlink" Target="https://www.joysunsafety.com/product-category/cotton-gloves/" TargetMode="External"/><Relationship Id="rId3" Type="http://schemas.openxmlformats.org/officeDocument/2006/relationships/hyperlink" Target="https://www.joysunsafety.com/" TargetMode="Externa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3797300" y="3828875"/>
            <a:ext cx="3041015" cy="16605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09">
                <a:solidFill>
                  <a:srgbClr val="EFA117"/>
                </a:solidFill>
                <a:latin typeface="Arial Black"/>
                <a:cs typeface="Arial Black"/>
              </a:rPr>
              <a:t>Material</a:t>
            </a:r>
            <a:r>
              <a:rPr dirty="0" sz="2600" spc="-370">
                <a:solidFill>
                  <a:srgbClr val="EFA117"/>
                </a:solidFill>
                <a:latin typeface="Arial Black"/>
                <a:cs typeface="Arial Black"/>
              </a:rPr>
              <a:t> </a:t>
            </a:r>
            <a:r>
              <a:rPr dirty="0" sz="2600" spc="-455">
                <a:solidFill>
                  <a:srgbClr val="EFA117"/>
                </a:solidFill>
                <a:latin typeface="Arial Black"/>
                <a:cs typeface="Arial Black"/>
              </a:rPr>
              <a:t>Quality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25"/>
              </a:spcBef>
            </a:pP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High-quality</a:t>
            </a:r>
            <a:r>
              <a:rPr dirty="0" sz="1400" spc="8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cotton</a:t>
            </a:r>
            <a:r>
              <a:rPr dirty="0" sz="1400" spc="8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ensures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durability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and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comfort.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Look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for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gloves</a:t>
            </a:r>
            <a:r>
              <a:rPr dirty="0" sz="1400" spc="-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made</a:t>
            </a:r>
            <a:r>
              <a:rPr dirty="0" sz="1400" spc="-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from</a:t>
            </a:r>
            <a:r>
              <a:rPr dirty="0" sz="1400" spc="-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65">
                <a:solidFill>
                  <a:srgbClr val="8F8B8B"/>
                </a:solidFill>
                <a:latin typeface="Verdana"/>
                <a:cs typeface="Verdana"/>
              </a:rPr>
              <a:t>100%</a:t>
            </a:r>
            <a:r>
              <a:rPr dirty="0" sz="1400" spc="-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cotton</a:t>
            </a:r>
            <a:r>
              <a:rPr dirty="0" sz="1400" spc="-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or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a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 high</a:t>
            </a:r>
            <a:r>
              <a:rPr dirty="0" sz="1400" spc="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cotton</a:t>
            </a:r>
            <a:r>
              <a:rPr dirty="0" sz="1400" spc="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blend</a:t>
            </a:r>
            <a:r>
              <a:rPr dirty="0" sz="1400" spc="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for the</a:t>
            </a:r>
            <a:r>
              <a:rPr dirty="0" sz="1400" spc="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best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performance.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797300" y="9453705"/>
            <a:ext cx="2828925" cy="18510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75">
                <a:solidFill>
                  <a:srgbClr val="D54E99"/>
                </a:solidFill>
                <a:latin typeface="Arial Black"/>
                <a:cs typeface="Arial Black"/>
              </a:rPr>
              <a:t>Grip</a:t>
            </a:r>
            <a:r>
              <a:rPr dirty="0" sz="2600" spc="-395">
                <a:solidFill>
                  <a:srgbClr val="D54E99"/>
                </a:solidFill>
                <a:latin typeface="Arial Black"/>
                <a:cs typeface="Arial Black"/>
              </a:rPr>
              <a:t> </a:t>
            </a:r>
            <a:r>
              <a:rPr dirty="0" sz="2600" spc="-545">
                <a:solidFill>
                  <a:srgbClr val="D54E99"/>
                </a:solidFill>
                <a:latin typeface="Arial Black"/>
                <a:cs typeface="Arial Black"/>
              </a:rPr>
              <a:t>Enhancement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25"/>
              </a:spcBef>
            </a:pP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Some</a:t>
            </a:r>
            <a:r>
              <a:rPr dirty="0" sz="1400" spc="-4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cotton</a:t>
            </a:r>
            <a:r>
              <a:rPr dirty="0" sz="1400" spc="-3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gloves</a:t>
            </a:r>
            <a:r>
              <a:rPr dirty="0" sz="1400" spc="-4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50">
                <a:solidFill>
                  <a:srgbClr val="8F8B8B"/>
                </a:solidFill>
                <a:latin typeface="Verdana"/>
                <a:cs typeface="Verdana"/>
              </a:rPr>
              <a:t>come</a:t>
            </a:r>
            <a:r>
              <a:rPr dirty="0" sz="1400" spc="-3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with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coatings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or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patterns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on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the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palms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and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fingers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to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enhance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grip,</a:t>
            </a:r>
            <a:r>
              <a:rPr dirty="0" sz="1400" spc="-3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making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50">
                <a:solidFill>
                  <a:srgbClr val="8F8B8B"/>
                </a:solidFill>
                <a:latin typeface="Verdana"/>
                <a:cs typeface="Verdana"/>
              </a:rPr>
              <a:t>them</a:t>
            </a:r>
            <a:r>
              <a:rPr dirty="0" sz="1400" spc="-3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ideal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for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handling</a:t>
            </a:r>
            <a:r>
              <a:rPr dirty="0" sz="1400" spc="3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tools</a:t>
            </a:r>
            <a:r>
              <a:rPr dirty="0" sz="1400" spc="4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and</a:t>
            </a:r>
            <a:r>
              <a:rPr dirty="0" sz="1400" spc="4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materials securely.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797300" y="14851839"/>
            <a:ext cx="2802255" cy="14700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25">
                <a:solidFill>
                  <a:srgbClr val="5DB63C"/>
                </a:solidFill>
                <a:latin typeface="Arial Black"/>
                <a:cs typeface="Arial Black"/>
              </a:rPr>
              <a:t>Breathability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25"/>
              </a:spcBef>
            </a:pP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Cotton</a:t>
            </a:r>
            <a:r>
              <a:rPr dirty="0" sz="1400" spc="-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is</a:t>
            </a:r>
            <a:r>
              <a:rPr dirty="0" sz="1400" spc="-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naturally</a:t>
            </a:r>
            <a:r>
              <a:rPr dirty="0" sz="1400" spc="-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breathable,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but</a:t>
            </a:r>
            <a:r>
              <a:rPr dirty="0" sz="1400" spc="6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additional</a:t>
            </a:r>
            <a:r>
              <a:rPr dirty="0" sz="1400" spc="6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ventilation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features</a:t>
            </a:r>
            <a:r>
              <a:rPr dirty="0" sz="1400" spc="-5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can</a:t>
            </a:r>
            <a:r>
              <a:rPr dirty="0" sz="1400" spc="-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further</a:t>
            </a:r>
            <a:r>
              <a:rPr dirty="0" sz="1400" spc="-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enhance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comfort</a:t>
            </a:r>
            <a:r>
              <a:rPr dirty="0" sz="1400" spc="13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during</a:t>
            </a:r>
            <a:r>
              <a:rPr dirty="0" sz="1400" spc="13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prolonged</a:t>
            </a:r>
            <a:r>
              <a:rPr dirty="0" sz="1400" spc="14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use.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3797300" y="6574614"/>
            <a:ext cx="2867660" cy="16605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25">
                <a:solidFill>
                  <a:srgbClr val="ED5320"/>
                </a:solidFill>
                <a:latin typeface="Arial Black"/>
                <a:cs typeface="Arial Black"/>
              </a:rPr>
              <a:t>Fit</a:t>
            </a:r>
            <a:r>
              <a:rPr dirty="0" sz="2600" spc="-400">
                <a:solidFill>
                  <a:srgbClr val="ED5320"/>
                </a:solidFill>
                <a:latin typeface="Arial Black"/>
                <a:cs typeface="Arial Black"/>
              </a:rPr>
              <a:t> </a:t>
            </a:r>
            <a:r>
              <a:rPr dirty="0" sz="2600" spc="-484">
                <a:solidFill>
                  <a:srgbClr val="ED5320"/>
                </a:solidFill>
                <a:latin typeface="Arial Black"/>
                <a:cs typeface="Arial Black"/>
              </a:rPr>
              <a:t>and</a:t>
            </a:r>
            <a:r>
              <a:rPr dirty="0" sz="2600" spc="-400">
                <a:solidFill>
                  <a:srgbClr val="ED5320"/>
                </a:solidFill>
                <a:latin typeface="Arial Black"/>
                <a:cs typeface="Arial Black"/>
              </a:rPr>
              <a:t> </a:t>
            </a:r>
            <a:r>
              <a:rPr dirty="0" sz="2600" spc="-500">
                <a:solidFill>
                  <a:srgbClr val="ED5320"/>
                </a:solidFill>
                <a:latin typeface="Arial Black"/>
                <a:cs typeface="Arial Black"/>
              </a:rPr>
              <a:t>Comfort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25"/>
              </a:spcBef>
            </a:pP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Proper</a:t>
            </a:r>
            <a:r>
              <a:rPr dirty="0" sz="1400" spc="-7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fit</a:t>
            </a:r>
            <a:r>
              <a:rPr dirty="0" sz="1400" spc="-7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is</a:t>
            </a:r>
            <a:r>
              <a:rPr dirty="0" sz="1400" spc="-7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essential</a:t>
            </a:r>
            <a:r>
              <a:rPr dirty="0" sz="1400" spc="-7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for</a:t>
            </a:r>
            <a:r>
              <a:rPr dirty="0" sz="1400" spc="-7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safety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and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efficiency.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Gloves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should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fit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snugly</a:t>
            </a:r>
            <a:r>
              <a:rPr dirty="0" sz="1400" spc="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without</a:t>
            </a:r>
            <a:r>
              <a:rPr dirty="0" sz="1400" spc="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being</a:t>
            </a:r>
            <a:r>
              <a:rPr dirty="0" sz="1400" spc="5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too</a:t>
            </a:r>
            <a:r>
              <a:rPr dirty="0" sz="1400" spc="5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tight,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allowing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for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 flexibility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and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dexterity.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797300" y="12135504"/>
            <a:ext cx="2874645" cy="1660525"/>
          </a:xfrm>
          <a:prstGeom prst="rect">
            <a:avLst/>
          </a:prstGeom>
        </p:spPr>
        <p:txBody>
          <a:bodyPr wrap="square" lIns="0" tIns="18351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445"/>
              </a:spcBef>
            </a:pPr>
            <a:r>
              <a:rPr dirty="0" sz="2600" spc="-459">
                <a:solidFill>
                  <a:srgbClr val="048CD8"/>
                </a:solidFill>
                <a:latin typeface="Arial Black"/>
                <a:cs typeface="Arial Black"/>
              </a:rPr>
              <a:t>Reinforced</a:t>
            </a:r>
            <a:r>
              <a:rPr dirty="0" sz="2600" spc="-385">
                <a:solidFill>
                  <a:srgbClr val="048CD8"/>
                </a:solidFill>
                <a:latin typeface="Arial Black"/>
                <a:cs typeface="Arial Black"/>
              </a:rPr>
              <a:t> </a:t>
            </a:r>
            <a:r>
              <a:rPr dirty="0" sz="2600" spc="-540">
                <a:solidFill>
                  <a:srgbClr val="048CD8"/>
                </a:solidFill>
                <a:latin typeface="Arial Black"/>
                <a:cs typeface="Arial Black"/>
              </a:rPr>
              <a:t>Areas</a:t>
            </a:r>
            <a:endParaRPr sz="2600">
              <a:latin typeface="Arial Black"/>
              <a:cs typeface="Arial Black"/>
            </a:endParaRPr>
          </a:p>
          <a:p>
            <a:pPr marL="12700" marR="5080">
              <a:lnSpc>
                <a:spcPts val="1500"/>
              </a:lnSpc>
              <a:spcBef>
                <a:spcPts val="925"/>
              </a:spcBef>
            </a:pP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For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tasks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involving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rough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or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sharp</a:t>
            </a:r>
            <a:r>
              <a:rPr dirty="0" sz="1400" spc="-6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objects,</a:t>
            </a:r>
            <a:r>
              <a:rPr dirty="0" sz="1400" spc="-6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gloves</a:t>
            </a:r>
            <a:r>
              <a:rPr dirty="0" sz="1400" spc="-6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with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reinforced</a:t>
            </a:r>
            <a:r>
              <a:rPr dirty="0" sz="1400" spc="20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palms</a:t>
            </a:r>
            <a:r>
              <a:rPr dirty="0" sz="1400" spc="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and</a:t>
            </a:r>
            <a:r>
              <a:rPr dirty="0" sz="1400" spc="2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fingertips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offer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0">
                <a:solidFill>
                  <a:srgbClr val="8F8B8B"/>
                </a:solidFill>
                <a:latin typeface="Verdana"/>
                <a:cs typeface="Verdana"/>
              </a:rPr>
              <a:t>extra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>
                <a:solidFill>
                  <a:srgbClr val="8F8B8B"/>
                </a:solidFill>
                <a:latin typeface="Verdana"/>
                <a:cs typeface="Verdana"/>
              </a:rPr>
              <a:t>protection</a:t>
            </a:r>
            <a:r>
              <a:rPr dirty="0" sz="1400" spc="-15">
                <a:solidFill>
                  <a:srgbClr val="8F8B8B"/>
                </a:solidFill>
                <a:latin typeface="Verdana"/>
                <a:cs typeface="Verdana"/>
              </a:rPr>
              <a:t> </a:t>
            </a:r>
            <a:r>
              <a:rPr dirty="0" sz="1400" spc="-25">
                <a:solidFill>
                  <a:srgbClr val="8F8B8B"/>
                </a:solidFill>
                <a:latin typeface="Verdana"/>
                <a:cs typeface="Verdana"/>
              </a:rPr>
              <a:t>and </a:t>
            </a:r>
            <a:r>
              <a:rPr dirty="0" sz="1400" spc="-10">
                <a:solidFill>
                  <a:srgbClr val="8F8B8B"/>
                </a:solidFill>
                <a:latin typeface="Verdana"/>
                <a:cs typeface="Verdana"/>
              </a:rPr>
              <a:t>longevity.</a:t>
            </a:r>
            <a:endParaRPr sz="1400">
              <a:latin typeface="Verdana"/>
              <a:cs typeface="Verdan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1581394" y="645961"/>
            <a:ext cx="445706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0">
                <a:solidFill>
                  <a:srgbClr val="C6CFD4"/>
                </a:solidFill>
                <a:latin typeface="Verdana"/>
                <a:cs typeface="Verdana"/>
              </a:rPr>
              <a:t>Key</a:t>
            </a:r>
            <a:r>
              <a:rPr dirty="0" sz="3600" spc="-28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C6CFD4"/>
                </a:solidFill>
                <a:latin typeface="Verdana"/>
                <a:cs typeface="Verdana"/>
              </a:rPr>
              <a:t>Features</a:t>
            </a:r>
            <a:r>
              <a:rPr dirty="0" sz="3600" spc="-28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>
                <a:solidFill>
                  <a:srgbClr val="C6CFD4"/>
                </a:solidFill>
                <a:latin typeface="Verdana"/>
                <a:cs typeface="Verdana"/>
              </a:rPr>
              <a:t>of</a:t>
            </a:r>
            <a:r>
              <a:rPr dirty="0" sz="3600" spc="-28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3600" spc="45">
                <a:solidFill>
                  <a:srgbClr val="C6CFD4"/>
                </a:solidFill>
                <a:latin typeface="Verdana"/>
                <a:cs typeface="Verdana"/>
              </a:rPr>
              <a:t>the</a:t>
            </a:r>
            <a:endParaRPr sz="3600">
              <a:latin typeface="Verdana"/>
              <a:cs typeface="Verdana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721144" y="1205999"/>
            <a:ext cx="4178300" cy="787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1030"/>
              <a:t>Best</a:t>
            </a:r>
            <a:r>
              <a:rPr dirty="0" spc="-770"/>
              <a:t> </a:t>
            </a:r>
            <a:r>
              <a:rPr dirty="0" spc="-965"/>
              <a:t>Cotton</a:t>
            </a:r>
            <a:r>
              <a:rPr dirty="0" spc="-765"/>
              <a:t> </a:t>
            </a:r>
            <a:r>
              <a:rPr dirty="0" spc="-1095"/>
              <a:t>Work</a:t>
            </a:r>
          </a:p>
        </p:txBody>
      </p:sp>
      <p:sp>
        <p:nvSpPr>
          <p:cNvPr id="9" name="object 9" descr=""/>
          <p:cNvSpPr txBox="1"/>
          <p:nvPr/>
        </p:nvSpPr>
        <p:spPr>
          <a:xfrm>
            <a:off x="2996899" y="1834649"/>
            <a:ext cx="1626235" cy="787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5000" spc="-1035">
                <a:solidFill>
                  <a:srgbClr val="F0F0F0"/>
                </a:solidFill>
                <a:latin typeface="Arial Black"/>
                <a:cs typeface="Arial Black"/>
              </a:rPr>
              <a:t>Gloves</a:t>
            </a:r>
            <a:endParaRPr sz="5000">
              <a:latin typeface="Arial Black"/>
              <a:cs typeface="Arial Black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2405367" y="17960892"/>
            <a:ext cx="2809240" cy="536575"/>
          </a:xfrm>
          <a:prstGeom prst="rect">
            <a:avLst/>
          </a:prstGeom>
        </p:spPr>
        <p:txBody>
          <a:bodyPr wrap="square" lIns="0" tIns="8509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</a:pPr>
            <a:r>
              <a:rPr dirty="0" sz="1200" spc="65">
                <a:solidFill>
                  <a:srgbClr val="C6CFD4"/>
                </a:solidFill>
                <a:latin typeface="Verdana"/>
                <a:cs typeface="Verdana"/>
              </a:rPr>
              <a:t>F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i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50">
                <a:solidFill>
                  <a:srgbClr val="C6CFD4"/>
                </a:solidFill>
                <a:latin typeface="Verdana"/>
                <a:cs typeface="Verdana"/>
              </a:rPr>
              <a:t>n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65">
                <a:solidFill>
                  <a:srgbClr val="C6CFD4"/>
                </a:solidFill>
                <a:latin typeface="Verdana"/>
                <a:cs typeface="Verdana"/>
              </a:rPr>
              <a:t>d</a:t>
            </a:r>
            <a:r>
              <a:rPr dirty="0" sz="1200" spc="41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o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u</a:t>
            </a:r>
            <a:r>
              <a:rPr dirty="0" sz="1200" spc="-17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t</a:t>
            </a:r>
            <a:r>
              <a:rPr dirty="0" sz="1200" spc="41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100">
                <a:solidFill>
                  <a:srgbClr val="C6CFD4"/>
                </a:solidFill>
                <a:latin typeface="Verdana"/>
                <a:cs typeface="Verdana"/>
              </a:rPr>
              <a:t>m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o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30">
                <a:solidFill>
                  <a:srgbClr val="C6CFD4"/>
                </a:solidFill>
                <a:latin typeface="Verdana"/>
                <a:cs typeface="Verdana"/>
              </a:rPr>
              <a:t>r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e</a:t>
            </a:r>
            <a:r>
              <a:rPr dirty="0" sz="1200" spc="420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20">
                <a:solidFill>
                  <a:srgbClr val="C6CFD4"/>
                </a:solidFill>
                <a:latin typeface="Verdana"/>
                <a:cs typeface="Verdana"/>
              </a:rPr>
              <a:t>a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>
                <a:solidFill>
                  <a:srgbClr val="C6CFD4"/>
                </a:solidFill>
                <a:latin typeface="Verdana"/>
                <a:cs typeface="Verdana"/>
              </a:rPr>
              <a:t>t</a:t>
            </a:r>
            <a:r>
              <a:rPr dirty="0" sz="1200" spc="-175">
                <a:solidFill>
                  <a:srgbClr val="C6CFD4"/>
                </a:solidFill>
                <a:latin typeface="Verdana"/>
                <a:cs typeface="Verdana"/>
              </a:rPr>
              <a:t> </a:t>
            </a:r>
            <a:r>
              <a:rPr dirty="0" sz="1200" spc="-335">
                <a:solidFill>
                  <a:srgbClr val="C6CFD4"/>
                </a:solidFill>
                <a:latin typeface="Verdana"/>
                <a:cs typeface="Verdana"/>
              </a:rPr>
              <a:t>:</a:t>
            </a:r>
            <a:endParaRPr sz="1200">
              <a:latin typeface="Verdana"/>
              <a:cs typeface="Verdana"/>
            </a:endParaRPr>
          </a:p>
          <a:p>
            <a:pPr algn="ctr">
              <a:lnSpc>
                <a:spcPct val="100000"/>
              </a:lnSpc>
              <a:spcBef>
                <a:spcPts val="570"/>
              </a:spcBef>
            </a:pPr>
            <a:r>
              <a:rPr dirty="0" u="sng" sz="1200" spc="15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5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15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W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.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6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J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5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O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Y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9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S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U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N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9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S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A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6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F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E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4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T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Y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-17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. </a:t>
            </a:r>
            <a:r>
              <a:rPr dirty="0" u="sng" sz="120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C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55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O</a:t>
            </a:r>
            <a:r>
              <a:rPr dirty="0" u="sng" sz="1200" spc="-17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 </a:t>
            </a:r>
            <a:r>
              <a:rPr dirty="0" u="sng" sz="1200" spc="80">
                <a:solidFill>
                  <a:srgbClr val="F0F0F0"/>
                </a:solidFill>
                <a:uFill>
                  <a:solidFill>
                    <a:srgbClr val="F0F0F0"/>
                  </a:solidFill>
                </a:uFill>
                <a:latin typeface="Verdana"/>
                <a:cs typeface="Verdana"/>
                <a:hlinkClick r:id="rId2"/>
              </a:rPr>
              <a:t>M</a:t>
            </a:r>
            <a:endParaRPr sz="1200">
              <a:latin typeface="Verdana"/>
              <a:cs typeface="Verdan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1052796" y="1086228"/>
            <a:ext cx="5514340" cy="738632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ctr" marL="185420" marR="177165">
              <a:lnSpc>
                <a:spcPts val="1800"/>
              </a:lnSpc>
              <a:spcBef>
                <a:spcPts val="459"/>
              </a:spcBef>
            </a:pPr>
            <a:r>
              <a:rPr dirty="0" u="sng" sz="1800" spc="-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Cotton</a:t>
            </a:r>
            <a:r>
              <a:rPr dirty="0" u="sng" sz="1800" spc="-55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 </a:t>
            </a:r>
            <a:r>
              <a:rPr dirty="0" u="sng" sz="1800" spc="-3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work</a:t>
            </a:r>
            <a:r>
              <a:rPr dirty="0" sz="1800" spc="-55" b="1">
                <a:latin typeface="Times New Roman"/>
                <a:cs typeface="Times New Roman"/>
                <a:hlinkClick r:id="rId2"/>
              </a:rPr>
              <a:t> </a:t>
            </a:r>
            <a:r>
              <a:rPr dirty="0" sz="1800" b="1">
                <a:latin typeface="Times New Roman"/>
                <a:cs typeface="Times New Roman"/>
                <a:hlinkClick r:id="rId2"/>
              </a:rPr>
              <a:t>g</a:t>
            </a:r>
            <a:r>
              <a:rPr dirty="0" u="sng" sz="1800" b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2"/>
              </a:rPr>
              <a:t>loves</a:t>
            </a:r>
            <a:r>
              <a:rPr dirty="0" sz="1800" spc="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popular for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their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versatility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and </a:t>
            </a:r>
            <a:r>
              <a:rPr dirty="0" sz="1800">
                <a:latin typeface="Times New Roman"/>
                <a:cs typeface="Times New Roman"/>
              </a:rPr>
              <a:t>benefits,</a:t>
            </a:r>
            <a:r>
              <a:rPr dirty="0" sz="1800" spc="18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including:</a:t>
            </a:r>
            <a:endParaRPr sz="1800">
              <a:latin typeface="Times New Roman"/>
              <a:cs typeface="Times New Roman"/>
            </a:endParaRPr>
          </a:p>
          <a:p>
            <a:pPr algn="ctr" marL="130175" marR="122555">
              <a:lnSpc>
                <a:spcPts val="1800"/>
              </a:lnSpc>
              <a:spcBef>
                <a:spcPts val="1800"/>
              </a:spcBef>
            </a:pPr>
            <a:r>
              <a:rPr dirty="0" u="sng" sz="1800" spc="-8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Com</a:t>
            </a:r>
            <a:r>
              <a:rPr dirty="0" sz="1800" spc="-85" b="1" i="1">
                <a:latin typeface="Times New Roman"/>
                <a:cs typeface="Times New Roman"/>
              </a:rPr>
              <a:t>f</a:t>
            </a:r>
            <a:r>
              <a:rPr dirty="0" u="sng" sz="1800" spc="-8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ort:</a:t>
            </a:r>
            <a:r>
              <a:rPr dirty="0" sz="1800" spc="45" b="1" i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Made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from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soft,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breathable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cotton,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these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gloves </a:t>
            </a:r>
            <a:r>
              <a:rPr dirty="0" sz="1800">
                <a:latin typeface="Times New Roman"/>
                <a:cs typeface="Times New Roman"/>
              </a:rPr>
              <a:t>ensure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 spc="45">
                <a:latin typeface="Times New Roman"/>
                <a:cs typeface="Times New Roman"/>
              </a:rPr>
              <a:t>maximum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comfort</a:t>
            </a:r>
            <a:r>
              <a:rPr dirty="0" sz="1800" spc="50">
                <a:latin typeface="Times New Roman"/>
                <a:cs typeface="Times New Roman"/>
              </a:rPr>
              <a:t> during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extended</a:t>
            </a:r>
            <a:r>
              <a:rPr dirty="0" sz="1800" spc="5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wear.</a:t>
            </a:r>
            <a:r>
              <a:rPr dirty="0" sz="1800" spc="5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They </a:t>
            </a:r>
            <a:r>
              <a:rPr dirty="0" sz="1800">
                <a:latin typeface="Times New Roman"/>
                <a:cs typeface="Times New Roman"/>
              </a:rPr>
              <a:t>keep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your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50">
                <a:latin typeface="Times New Roman"/>
                <a:cs typeface="Times New Roman"/>
              </a:rPr>
              <a:t>hands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-35">
                <a:latin typeface="Times New Roman"/>
                <a:cs typeface="Times New Roman"/>
              </a:rPr>
              <a:t>cool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dry,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reducing</a:t>
            </a:r>
            <a:r>
              <a:rPr dirty="0" sz="1800" spc="-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fatigue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and </a:t>
            </a:r>
            <a:r>
              <a:rPr dirty="0" sz="1800">
                <a:latin typeface="Times New Roman"/>
                <a:cs typeface="Times New Roman"/>
              </a:rPr>
              <a:t>enhancing</a:t>
            </a:r>
            <a:r>
              <a:rPr dirty="0" sz="1800" spc="19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productivity.</a:t>
            </a:r>
            <a:endParaRPr sz="1800">
              <a:latin typeface="Times New Roman"/>
              <a:cs typeface="Times New Roman"/>
            </a:endParaRPr>
          </a:p>
          <a:p>
            <a:pPr algn="ctr" marL="172720" marR="165100">
              <a:lnSpc>
                <a:spcPts val="1800"/>
              </a:lnSpc>
              <a:spcBef>
                <a:spcPts val="1800"/>
              </a:spcBef>
            </a:pPr>
            <a:r>
              <a:rPr dirty="0" u="sng" sz="1800" spc="-7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Gri</a:t>
            </a:r>
            <a:r>
              <a:rPr dirty="0" sz="1800" spc="-75" b="1" i="1">
                <a:latin typeface="Times New Roman"/>
                <a:cs typeface="Times New Roman"/>
              </a:rPr>
              <a:t>p</a:t>
            </a:r>
            <a:r>
              <a:rPr dirty="0" u="sng" sz="1800" spc="-7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dirty="0" sz="1800" spc="-45" b="1" i="1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The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45">
                <a:latin typeface="Times New Roman"/>
                <a:cs typeface="Times New Roman"/>
              </a:rPr>
              <a:t>natural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fibers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cotton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provide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good</a:t>
            </a:r>
            <a:r>
              <a:rPr dirty="0" sz="1800" spc="-40">
                <a:latin typeface="Times New Roman"/>
                <a:cs typeface="Times New Roman"/>
              </a:rPr>
              <a:t> </a:t>
            </a:r>
            <a:r>
              <a:rPr dirty="0" sz="1800" spc="-50">
                <a:latin typeface="Times New Roman"/>
                <a:cs typeface="Times New Roman"/>
              </a:rPr>
              <a:t>level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of </a:t>
            </a:r>
            <a:r>
              <a:rPr dirty="0" sz="1800">
                <a:latin typeface="Times New Roman"/>
                <a:cs typeface="Times New Roman"/>
              </a:rPr>
              <a:t>grip,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making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it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easier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handle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tools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materials </a:t>
            </a:r>
            <a:r>
              <a:rPr dirty="0" sz="1800">
                <a:latin typeface="Times New Roman"/>
                <a:cs typeface="Times New Roman"/>
              </a:rPr>
              <a:t>securely.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This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is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especially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useful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-3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tasks</a:t>
            </a:r>
            <a:r>
              <a:rPr dirty="0" sz="1800" spc="-2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requiring </a:t>
            </a:r>
            <a:r>
              <a:rPr dirty="0" sz="1800">
                <a:latin typeface="Times New Roman"/>
                <a:cs typeface="Times New Roman"/>
              </a:rPr>
              <a:t>precision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control.</a:t>
            </a:r>
            <a:endParaRPr sz="1800">
              <a:latin typeface="Times New Roman"/>
              <a:cs typeface="Times New Roman"/>
            </a:endParaRPr>
          </a:p>
          <a:p>
            <a:pPr algn="ctr" marL="97790" marR="91440">
              <a:lnSpc>
                <a:spcPts val="1800"/>
              </a:lnSpc>
              <a:spcBef>
                <a:spcPts val="1800"/>
              </a:spcBef>
            </a:pPr>
            <a:r>
              <a:rPr dirty="0" u="sng" sz="1800" spc="-65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Cost-</a:t>
            </a:r>
            <a:r>
              <a:rPr dirty="0" u="sng" sz="1800" spc="-9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</a:t>
            </a:r>
            <a:r>
              <a:rPr dirty="0" sz="1800" spc="-90" b="1" i="1">
                <a:latin typeface="Times New Roman"/>
                <a:cs typeface="Times New Roman"/>
              </a:rPr>
              <a:t>ff</a:t>
            </a:r>
            <a:r>
              <a:rPr dirty="0" u="sng" sz="1800" spc="-9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ective:</a:t>
            </a:r>
            <a:r>
              <a:rPr dirty="0" sz="1800" spc="-10" b="1" i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Cotton </a:t>
            </a:r>
            <a:r>
              <a:rPr dirty="0" sz="1800" spc="-30">
                <a:latin typeface="Times New Roman"/>
                <a:cs typeface="Times New Roman"/>
              </a:rPr>
              <a:t>gloves</a:t>
            </a:r>
            <a:r>
              <a:rPr dirty="0" sz="1800">
                <a:latin typeface="Times New Roman"/>
                <a:cs typeface="Times New Roman"/>
              </a:rPr>
              <a:t> are </a:t>
            </a:r>
            <a:r>
              <a:rPr dirty="0" sz="1800" spc="-10">
                <a:latin typeface="Times New Roman"/>
                <a:cs typeface="Times New Roman"/>
              </a:rPr>
              <a:t>generally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affordable, </a:t>
            </a:r>
            <a:r>
              <a:rPr dirty="0" sz="1800">
                <a:latin typeface="Times New Roman"/>
                <a:cs typeface="Times New Roman"/>
              </a:rPr>
              <a:t>making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them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45">
                <a:latin typeface="Times New Roman"/>
                <a:cs typeface="Times New Roman"/>
              </a:rPr>
              <a:t>budget-</a:t>
            </a:r>
            <a:r>
              <a:rPr dirty="0" sz="1800">
                <a:latin typeface="Times New Roman"/>
                <a:cs typeface="Times New Roman"/>
              </a:rPr>
              <a:t>friendly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option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employers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and </a:t>
            </a:r>
            <a:r>
              <a:rPr dirty="0" sz="1800">
                <a:latin typeface="Times New Roman"/>
                <a:cs typeface="Times New Roman"/>
              </a:rPr>
              <a:t>workers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alike.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Their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durability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ensures</a:t>
            </a:r>
            <a:r>
              <a:rPr dirty="0" sz="1800" spc="6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long-lasting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use, </a:t>
            </a:r>
            <a:r>
              <a:rPr dirty="0" sz="1800">
                <a:latin typeface="Times New Roman"/>
                <a:cs typeface="Times New Roman"/>
              </a:rPr>
              <a:t>providing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excellent</a:t>
            </a:r>
            <a:r>
              <a:rPr dirty="0" sz="1800" spc="1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value.</a:t>
            </a:r>
            <a:endParaRPr sz="1800">
              <a:latin typeface="Times New Roman"/>
              <a:cs typeface="Times New Roman"/>
            </a:endParaRPr>
          </a:p>
          <a:p>
            <a:pPr algn="ctr" marL="76835" marR="68580">
              <a:lnSpc>
                <a:spcPts val="1800"/>
              </a:lnSpc>
              <a:spcBef>
                <a:spcPts val="1800"/>
              </a:spcBef>
            </a:pPr>
            <a:r>
              <a:rPr dirty="0" u="sng" sz="1800" spc="-4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Versatili</a:t>
            </a:r>
            <a:r>
              <a:rPr dirty="0" sz="1800" spc="-40" b="1" i="1">
                <a:latin typeface="Times New Roman"/>
                <a:cs typeface="Times New Roman"/>
              </a:rPr>
              <a:t>ty</a:t>
            </a:r>
            <a:r>
              <a:rPr dirty="0" u="sng" sz="1800" spc="-40" b="1" i="1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:</a:t>
            </a:r>
            <a:r>
              <a:rPr dirty="0" sz="1800" spc="5" b="1" i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Suitable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wide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range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1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applications,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from </a:t>
            </a:r>
            <a:r>
              <a:rPr dirty="0" sz="1800" spc="10">
                <a:latin typeface="Times New Roman"/>
                <a:cs typeface="Times New Roman"/>
              </a:rPr>
              <a:t>light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industrial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work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to</a:t>
            </a:r>
            <a:r>
              <a:rPr dirty="0" sz="1800">
                <a:latin typeface="Times New Roman"/>
                <a:cs typeface="Times New Roman"/>
              </a:rPr>
              <a:t> </a:t>
            </a:r>
            <a:r>
              <a:rPr dirty="0" sz="1800" spc="10">
                <a:latin typeface="Times New Roman"/>
                <a:cs typeface="Times New Roman"/>
              </a:rPr>
              <a:t>gardening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-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assembly </a:t>
            </a:r>
            <a:r>
              <a:rPr dirty="0" sz="1800" spc="-10">
                <a:latin typeface="Times New Roman"/>
                <a:cs typeface="Times New Roman"/>
              </a:rPr>
              <a:t>tasks.</a:t>
            </a:r>
            <a:endParaRPr sz="1800">
              <a:latin typeface="Times New Roman"/>
              <a:cs typeface="Times New Roman"/>
            </a:endParaRPr>
          </a:p>
          <a:p>
            <a:pPr algn="ctr" marL="110489" marR="102870">
              <a:lnSpc>
                <a:spcPts val="1800"/>
              </a:lnSpc>
            </a:pPr>
            <a:r>
              <a:rPr dirty="0" sz="1800">
                <a:latin typeface="Times New Roman"/>
                <a:cs typeface="Times New Roman"/>
              </a:rPr>
              <a:t>Cotton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gloves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adaptable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various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environments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and </a:t>
            </a:r>
            <a:r>
              <a:rPr dirty="0" sz="1800" spc="-10">
                <a:latin typeface="Times New Roman"/>
                <a:cs typeface="Times New Roman"/>
              </a:rPr>
              <a:t>needs.</a:t>
            </a:r>
            <a:endParaRPr sz="1800">
              <a:latin typeface="Times New Roman"/>
              <a:cs typeface="Times New Roman"/>
            </a:endParaRPr>
          </a:p>
          <a:p>
            <a:pPr algn="ctr" marL="56515" marR="48895">
              <a:lnSpc>
                <a:spcPts val="1800"/>
              </a:lnSpc>
              <a:spcBef>
                <a:spcPts val="1800"/>
              </a:spcBef>
            </a:pPr>
            <a:r>
              <a:rPr dirty="0" sz="1800" spc="-30" b="1">
                <a:latin typeface="Times New Roman"/>
                <a:cs typeface="Times New Roman"/>
              </a:rPr>
              <a:t>Cotton</a:t>
            </a:r>
            <a:r>
              <a:rPr dirty="0" sz="1800" spc="-110" b="1">
                <a:latin typeface="Times New Roman"/>
                <a:cs typeface="Times New Roman"/>
              </a:rPr>
              <a:t> </a:t>
            </a:r>
            <a:r>
              <a:rPr dirty="0" sz="1800" spc="-30" b="1">
                <a:latin typeface="Times New Roman"/>
                <a:cs typeface="Times New Roman"/>
              </a:rPr>
              <a:t>work</a:t>
            </a:r>
            <a:r>
              <a:rPr dirty="0" sz="1800" spc="-100" b="1">
                <a:latin typeface="Times New Roman"/>
                <a:cs typeface="Times New Roman"/>
              </a:rPr>
              <a:t> </a:t>
            </a:r>
            <a:r>
              <a:rPr dirty="0" sz="1800" b="1">
                <a:latin typeface="Times New Roman"/>
                <a:cs typeface="Times New Roman"/>
              </a:rPr>
              <a:t>gloves</a:t>
            </a:r>
            <a:r>
              <a:rPr dirty="0" sz="1800" spc="-45" b="1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are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reliable</a:t>
            </a:r>
            <a:r>
              <a:rPr dirty="0" sz="1800" spc="-5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choice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many</a:t>
            </a:r>
            <a:r>
              <a:rPr dirty="0" sz="1800" spc="-45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tasks, </a:t>
            </a:r>
            <a:r>
              <a:rPr dirty="0" sz="1800">
                <a:latin typeface="Times New Roman"/>
                <a:cs typeface="Times New Roman"/>
              </a:rPr>
              <a:t>offering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comfort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protection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with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range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of</a:t>
            </a:r>
            <a:r>
              <a:rPr dirty="0" sz="1800" spc="4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options</a:t>
            </a:r>
            <a:r>
              <a:rPr dirty="0" sz="1800" spc="40">
                <a:latin typeface="Times New Roman"/>
                <a:cs typeface="Times New Roman"/>
              </a:rPr>
              <a:t> </a:t>
            </a:r>
            <a:r>
              <a:rPr dirty="0" sz="1800" spc="-25">
                <a:latin typeface="Times New Roman"/>
                <a:cs typeface="Times New Roman"/>
              </a:rPr>
              <a:t>to </a:t>
            </a:r>
            <a:r>
              <a:rPr dirty="0" sz="1800">
                <a:latin typeface="Times New Roman"/>
                <a:cs typeface="Times New Roman"/>
              </a:rPr>
              <a:t>suit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your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needs.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Incorporate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these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-30">
                <a:latin typeface="Times New Roman"/>
                <a:cs typeface="Times New Roman"/>
              </a:rPr>
              <a:t>gloves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into</a:t>
            </a:r>
            <a:r>
              <a:rPr dirty="0" sz="1800" spc="6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your</a:t>
            </a:r>
            <a:r>
              <a:rPr dirty="0" sz="1800" spc="70">
                <a:latin typeface="Times New Roman"/>
                <a:cs typeface="Times New Roman"/>
              </a:rPr>
              <a:t> </a:t>
            </a:r>
            <a:r>
              <a:rPr dirty="0" sz="1800" spc="-10">
                <a:latin typeface="Times New Roman"/>
                <a:cs typeface="Times New Roman"/>
              </a:rPr>
              <a:t>safety </a:t>
            </a:r>
            <a:r>
              <a:rPr dirty="0" sz="1800">
                <a:latin typeface="Times New Roman"/>
                <a:cs typeface="Times New Roman"/>
              </a:rPr>
              <a:t>gear </a:t>
            </a:r>
            <a:r>
              <a:rPr dirty="0" sz="1800" spc="55">
                <a:latin typeface="Times New Roman"/>
                <a:cs typeface="Times New Roman"/>
              </a:rPr>
              <a:t>and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experience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difference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they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can make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</a:t>
            </a:r>
            <a:r>
              <a:rPr dirty="0" sz="1800" spc="5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your daily</a:t>
            </a:r>
            <a:r>
              <a:rPr dirty="0" sz="1800" spc="-6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work.</a:t>
            </a:r>
            <a:endParaRPr sz="1800">
              <a:latin typeface="Times New Roman"/>
              <a:cs typeface="Times New Roman"/>
            </a:endParaRPr>
          </a:p>
          <a:p>
            <a:pPr algn="ctr">
              <a:lnSpc>
                <a:spcPts val="1980"/>
              </a:lnSpc>
              <a:spcBef>
                <a:spcPts val="1440"/>
              </a:spcBef>
            </a:pPr>
            <a:r>
              <a:rPr dirty="0" sz="1800">
                <a:latin typeface="Times New Roman"/>
                <a:cs typeface="Times New Roman"/>
              </a:rPr>
              <a:t>For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more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information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please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-20">
                <a:latin typeface="Times New Roman"/>
                <a:cs typeface="Times New Roman"/>
              </a:rPr>
              <a:t>feel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free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contact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us</a:t>
            </a:r>
            <a:r>
              <a:rPr dirty="0" sz="1800" spc="2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today</a:t>
            </a:r>
            <a:r>
              <a:rPr dirty="0" sz="1800" spc="20">
                <a:latin typeface="Times New Roman"/>
                <a:cs typeface="Times New Roman"/>
              </a:rPr>
              <a:t> </a:t>
            </a:r>
            <a:r>
              <a:rPr dirty="0" sz="1800" spc="35">
                <a:latin typeface="Times New Roman"/>
                <a:cs typeface="Times New Roman"/>
              </a:rPr>
              <a:t>at</a:t>
            </a:r>
            <a:endParaRPr sz="1800">
              <a:latin typeface="Times New Roman"/>
              <a:cs typeface="Times New Roman"/>
            </a:endParaRPr>
          </a:p>
          <a:p>
            <a:pPr algn="ctr" marL="1082040" marR="1074420">
              <a:lnSpc>
                <a:spcPts val="1800"/>
              </a:lnSpc>
              <a:spcBef>
                <a:spcPts val="180"/>
              </a:spcBef>
            </a:pPr>
            <a:r>
              <a:rPr dirty="0" sz="1800" spc="-80">
                <a:latin typeface="Times New Roman"/>
                <a:cs typeface="Times New Roman"/>
              </a:rPr>
              <a:t>+86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 spc="-100">
                <a:latin typeface="Times New Roman"/>
                <a:cs typeface="Times New Roman"/>
              </a:rPr>
              <a:t>13603019083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or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visit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again</a:t>
            </a:r>
            <a:r>
              <a:rPr dirty="0" sz="1800" spc="-20">
                <a:latin typeface="Times New Roman"/>
                <a:cs typeface="Times New Roman"/>
              </a:rPr>
              <a:t> </a:t>
            </a:r>
            <a:r>
              <a:rPr dirty="0" sz="1800">
                <a:latin typeface="Times New Roman"/>
                <a:cs typeface="Times New Roman"/>
              </a:rPr>
              <a:t>here</a:t>
            </a:r>
            <a:r>
              <a:rPr dirty="0" sz="1800" spc="-15">
                <a:latin typeface="Times New Roman"/>
                <a:cs typeface="Times New Roman"/>
              </a:rPr>
              <a:t> </a:t>
            </a:r>
            <a:r>
              <a:rPr dirty="0" sz="1800" spc="30">
                <a:latin typeface="Times New Roman"/>
                <a:cs typeface="Times New Roman"/>
              </a:rPr>
              <a:t>- </a:t>
            </a:r>
            <a:r>
              <a:rPr dirty="0" u="heavy" sz="18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3"/>
              </a:rPr>
              <a:t>www.</a:t>
            </a:r>
            <a:r>
              <a:rPr dirty="0" sz="1800" spc="-10">
                <a:latin typeface="Times New Roman"/>
                <a:cs typeface="Times New Roman"/>
                <a:hlinkClick r:id="rId3"/>
              </a:rPr>
              <a:t>j</a:t>
            </a:r>
            <a:r>
              <a:rPr dirty="0" u="heavy" sz="18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  <a:hlinkClick r:id="rId3"/>
              </a:rPr>
              <a:t>oysunsafety.com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julie smith</dc:creator>
  <cp:keywords>DAGLYkcKWbM,BAE4KsCzrOk</cp:keywords>
  <dc:title>Key Features of the Best Cotton Work Gloves</dc:title>
  <dcterms:created xsi:type="dcterms:W3CDTF">2024-07-19T12:24:03Z</dcterms:created>
  <dcterms:modified xsi:type="dcterms:W3CDTF">2024-07-19T12:24:03Z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2024-07-19T00:00:00Z</vt:filetime>
  </property>
  <property fmtid="{D5CDD505-2E9C-101B-9397-08002B2CF9AE}" pid="3" name="Creator">
    <vt:lpwstr>Canva</vt:lpwstr>
  </property>
  <property fmtid="{D5CDD505-2E9C-101B-9397-08002B2CF9AE}" pid="4" name="LastSaved">
    <vt:filetime>2024-07-19T00:00:00Z</vt:filetime>
  </property>
  <property fmtid="{D5CDD505-2E9C-101B-9397-08002B2CF9AE}" pid="5" name="Producer">
    <vt:lpwstr>Canva</vt:lpwstr>
  </property>
</Properties>
</file>